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79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63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566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563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338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379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452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194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3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54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7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82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87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39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98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37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42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DE6504-52B1-40C7-B0F4-E813C6463710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C0052-C305-44BE-AF60-CE5A0C5F8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084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8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544" y="-2030487"/>
            <a:ext cx="6035820" cy="10730350"/>
          </a:xfrm>
        </p:spPr>
      </p:pic>
    </p:spTree>
    <p:extLst>
      <p:ext uri="{BB962C8B-B14F-4D97-AF65-F5344CB8AC3E}">
        <p14:creationId xmlns:p14="http://schemas.microsoft.com/office/powerpoint/2010/main" val="264124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039" y="0"/>
            <a:ext cx="4845644" cy="8614478"/>
          </a:xfrm>
        </p:spPr>
      </p:pic>
    </p:spTree>
    <p:extLst>
      <p:ext uri="{BB962C8B-B14F-4D97-AF65-F5344CB8AC3E}">
        <p14:creationId xmlns:p14="http://schemas.microsoft.com/office/powerpoint/2010/main" val="260026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535" y="0"/>
            <a:ext cx="3944804" cy="7012986"/>
          </a:xfrm>
        </p:spPr>
      </p:pic>
    </p:spTree>
    <p:extLst>
      <p:ext uri="{BB962C8B-B14F-4D97-AF65-F5344CB8AC3E}">
        <p14:creationId xmlns:p14="http://schemas.microsoft.com/office/powerpoint/2010/main" val="4283494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31337" cy="6936377"/>
          </a:xfrm>
        </p:spPr>
      </p:pic>
    </p:spTree>
    <p:extLst>
      <p:ext uri="{BB962C8B-B14F-4D97-AF65-F5344CB8AC3E}">
        <p14:creationId xmlns:p14="http://schemas.microsoft.com/office/powerpoint/2010/main" val="206920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9734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0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888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96651" cy="6973116"/>
          </a:xfrm>
        </p:spPr>
      </p:pic>
    </p:spTree>
    <p:extLst>
      <p:ext uri="{BB962C8B-B14F-4D97-AF65-F5344CB8AC3E}">
        <p14:creationId xmlns:p14="http://schemas.microsoft.com/office/powerpoint/2010/main" val="300595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70526" cy="6958421"/>
          </a:xfrm>
        </p:spPr>
      </p:pic>
    </p:spTree>
    <p:extLst>
      <p:ext uri="{BB962C8B-B14F-4D97-AF65-F5344CB8AC3E}">
        <p14:creationId xmlns:p14="http://schemas.microsoft.com/office/powerpoint/2010/main" val="272616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4326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44308" cy="6999923"/>
          </a:xfrm>
        </p:spPr>
      </p:pic>
    </p:spTree>
    <p:extLst>
      <p:ext uri="{BB962C8B-B14F-4D97-AF65-F5344CB8AC3E}">
        <p14:creationId xmlns:p14="http://schemas.microsoft.com/office/powerpoint/2010/main" val="178025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469" y="0"/>
            <a:ext cx="4297501" cy="7640004"/>
          </a:xfrm>
        </p:spPr>
      </p:pic>
    </p:spTree>
    <p:extLst>
      <p:ext uri="{BB962C8B-B14F-4D97-AF65-F5344CB8AC3E}">
        <p14:creationId xmlns:p14="http://schemas.microsoft.com/office/powerpoint/2010/main" val="176575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5588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658" y="-1680086"/>
            <a:ext cx="6322683" cy="11240328"/>
          </a:xfrm>
        </p:spPr>
      </p:pic>
    </p:spTree>
    <p:extLst>
      <p:ext uri="{BB962C8B-B14F-4D97-AF65-F5344CB8AC3E}">
        <p14:creationId xmlns:p14="http://schemas.microsoft.com/office/powerpoint/2010/main" val="2622488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</TotalTime>
  <Words>0</Words>
  <Application>Microsoft Office PowerPoint</Application>
  <PresentationFormat>Breedbeeld</PresentationFormat>
  <Paragraphs>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 Groene 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Hannie Kwant</dc:creator>
  <cp:lastModifiedBy>Hannie Kwant</cp:lastModifiedBy>
  <cp:revision>1</cp:revision>
  <dcterms:created xsi:type="dcterms:W3CDTF">2017-10-31T15:58:34Z</dcterms:created>
  <dcterms:modified xsi:type="dcterms:W3CDTF">2017-10-31T16:02:24Z</dcterms:modified>
</cp:coreProperties>
</file>